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e Ovesen" userId="6e7b5190-e651-4e24-a94e-d666ec79cdeb" providerId="ADAL" clId="{206483FA-9B44-422C-8C75-D4B265556EBD}"/>
    <pc:docChg chg="modSld">
      <pc:chgData name="Therese Ovesen" userId="6e7b5190-e651-4e24-a94e-d666ec79cdeb" providerId="ADAL" clId="{206483FA-9B44-422C-8C75-D4B265556EBD}" dt="2023-10-10T10:36:02.739" v="14" actId="20577"/>
      <pc:docMkLst>
        <pc:docMk/>
      </pc:docMkLst>
      <pc:sldChg chg="modSp mod">
        <pc:chgData name="Therese Ovesen" userId="6e7b5190-e651-4e24-a94e-d666ec79cdeb" providerId="ADAL" clId="{206483FA-9B44-422C-8C75-D4B265556EBD}" dt="2023-10-10T10:36:02.739" v="14" actId="20577"/>
        <pc:sldMkLst>
          <pc:docMk/>
          <pc:sldMk cId="4047458173" sldId="257"/>
        </pc:sldMkLst>
        <pc:spChg chg="mod">
          <ac:chgData name="Therese Ovesen" userId="6e7b5190-e651-4e24-a94e-d666ec79cdeb" providerId="ADAL" clId="{206483FA-9B44-422C-8C75-D4B265556EBD}" dt="2023-10-10T10:36:02.739" v="14" actId="20577"/>
          <ac:spMkLst>
            <pc:docMk/>
            <pc:sldMk cId="4047458173" sldId="257"/>
            <ac:spMk id="4" creationId="{2C5B9CE1-986C-26AE-6DF3-558EE94DE1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1DD6B-6EFD-E885-99C4-5289B37CF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1967EC0-60EF-7028-8BDC-ED94820C6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DD5CB5-B0A2-1564-38BF-5686FF71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C79D6D-871E-6A51-698A-D8775DC9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E001EB-FDFB-AFAC-BD0C-963D4E12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8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28A92-AD82-2FEA-3F07-C19B3F44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F9F69BE-2E00-4B73-D059-D724F1BC0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6724F0-7CE0-DA0B-402D-390E43CF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67B855-04F8-185E-2FA9-2F026D85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31E988-9203-B49F-D84F-D1422317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10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2E2A425-2DB5-0429-EED8-4C79B36AB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100B8A-4E2C-263C-D99E-A253EBE6C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9A5B12-F08B-F28B-F448-51CC5280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461463-509C-1828-3A63-545A50AA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B9F5D7-A760-D634-3093-7C29796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268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BE4B2-159B-1513-C0CC-1D90A7C5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CBF247-1B0E-FD8C-CE13-797B247FB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2A2E5C-9E65-B294-B22E-B2D9426C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159F56-F123-E124-D758-C08029B9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D91F43-0E98-EF66-9DA0-7D274F23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04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E3CDB-7DE5-7058-540E-8C0C30FD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73D31C-92B3-884B-1AA0-516BD4B65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6EBFE9-D58C-2ACB-1A65-92A742D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BC8EF0-1E29-5BFD-221A-00B5FCE6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9255F5-4057-C3CE-6D64-92FC62C8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009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74A71-85F6-D876-B784-86701056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249AC1-5B3A-0AA8-00B7-C579488C3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7D9B50E-37D4-07BD-1480-8BB8E7B1D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F66897-CCD0-1525-8767-55F723E0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F8D967E-694B-CAE7-87F2-AD80E5B3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3820A24-38A5-EB37-EF6A-FCDBD7F3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26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101ED-BFDB-400A-7BC3-2E85A532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5CF14D-A702-9A87-9BE6-E514E059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FC6E9D-7794-69CE-C1B7-12C025EDD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03205E2-F1FA-AEAD-7C45-6FA429855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08C51E2-0708-A3FF-61C5-CD7502903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975E4B2-09C1-64EE-1AFF-FB2CF509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ECC1111-7AA8-A5F1-DBC9-1604219A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0E7F1A4-3736-3156-3F0C-AE24CBD4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312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2292A-8563-FAE4-81CF-7271D6E4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58C614-F8F6-3D02-A082-BAD64EA4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935B915-413B-088D-54C5-60589D22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6700676-E662-5BCC-797B-45CD310C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12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91F9706-7601-D6BF-3A2F-5D60F4E4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BF1B36-A669-EE1F-9E39-9E06E6E7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AB0BED-1384-A4BB-C4C6-228931A7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49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A9CFA-21FB-DC9E-EE5F-04B48E0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0A63B1-9724-427F-8C2B-A92D7F9F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3383342-0BA4-C01A-431D-6DAFED7F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A3B3A3C-FF91-71D9-7F1D-9C88F89B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D1CFAAC-90AF-0D6B-BC9D-A8AADD71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D86511-AC9F-4C09-3BE9-4B011B6D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13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D8790-A7DC-D8D4-9A27-7B449849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95036A2-0F01-4F4C-8503-BBF6A8BE5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02D5A42-6C36-8D90-9A80-E536D7DB9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96E7F82-DCEC-36BB-2AE5-792AE1A7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7BCE213-85A0-3F32-8987-58249A05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B880A10-C191-9BCD-286E-51A120C8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49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27ECF2B-FB8B-D7BB-7754-5B9DED34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AF9CD05-97B5-9123-C136-CA3C684D7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FA128B-026B-245E-688E-6E6796359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2795-133A-4767-8F51-3B1DF68F2EA1}" type="datetimeFigureOut">
              <a:rPr lang="da-DK" smtClean="0"/>
              <a:t>10-10-2023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6D39CE2-F335-F2AD-0321-6410E3614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64AB00-0377-E9C5-3585-679DD6DA5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ACB94-7A53-4C42-B35A-4A6752C96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12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0AF02-42D4-FA63-9145-1696BB75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5597"/>
          </a:xfrm>
        </p:spPr>
        <p:txBody>
          <a:bodyPr/>
          <a:lstStyle/>
          <a:p>
            <a:pPr algn="ctr"/>
            <a:r>
              <a:rPr lang="da-DK" b="1" dirty="0"/>
              <a:t>Save the Date </a:t>
            </a:r>
            <a:br>
              <a:rPr lang="da-DK" b="1" dirty="0"/>
            </a:br>
            <a:r>
              <a:rPr lang="da-DK" b="1" dirty="0"/>
              <a:t>21. marts 2024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C5B9CE1-986C-26AE-6DF3-558EE94DE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32977" cy="3811588"/>
          </a:xfrm>
        </p:spPr>
        <p:txBody>
          <a:bodyPr>
            <a:normAutofit/>
          </a:bodyPr>
          <a:lstStyle/>
          <a:p>
            <a:pPr algn="ctr"/>
            <a:r>
              <a:rPr lang="da-DK" sz="1800" b="1" dirty="0"/>
              <a:t>Tiltrædelsesforelæsning og forskningsseminar</a:t>
            </a:r>
          </a:p>
          <a:p>
            <a:pPr algn="ctr"/>
            <a:endParaRPr lang="da-DK" sz="1800" b="1" dirty="0"/>
          </a:p>
          <a:p>
            <a:pPr algn="ctr"/>
            <a:r>
              <a:rPr lang="da-DK" sz="1800" b="1" dirty="0"/>
              <a:t>Adjungeret professor Michael </a:t>
            </a:r>
            <a:r>
              <a:rPr lang="da-DK" sz="1800" b="1" dirty="0" err="1"/>
              <a:t>Strupp</a:t>
            </a:r>
            <a:endParaRPr lang="da-DK" sz="1800" b="1"/>
          </a:p>
          <a:p>
            <a:pPr algn="ctr"/>
            <a:r>
              <a:rPr lang="da-DK" sz="1800" b="1"/>
              <a:t>og </a:t>
            </a:r>
            <a:r>
              <a:rPr lang="da-DK" sz="1800" b="1" dirty="0"/>
              <a:t>det vestibulære forskningsteam </a:t>
            </a:r>
          </a:p>
          <a:p>
            <a:pPr algn="ctr"/>
            <a:endParaRPr lang="da-DK" sz="1800" b="1" dirty="0"/>
          </a:p>
          <a:p>
            <a:pPr algn="ctr"/>
            <a:endParaRPr lang="da-DK" sz="1800" b="1" dirty="0"/>
          </a:p>
          <a:p>
            <a:pPr algn="ctr"/>
            <a:r>
              <a:rPr lang="da-DK" sz="1800" b="1" dirty="0"/>
              <a:t>Universitetsklinik for </a:t>
            </a:r>
            <a:r>
              <a:rPr lang="da-DK" sz="1800" b="1" dirty="0" err="1"/>
              <a:t>Flavour</a:t>
            </a:r>
            <a:r>
              <a:rPr lang="da-DK" sz="1800" b="1" dirty="0"/>
              <a:t>, Balance og Søvn</a:t>
            </a:r>
          </a:p>
          <a:p>
            <a:pPr algn="ctr"/>
            <a:r>
              <a:rPr lang="da-DK" sz="1800" b="1" dirty="0"/>
              <a:t>Øre-Næse-Hals-kirurgisk Afsnit</a:t>
            </a:r>
          </a:p>
          <a:p>
            <a:pPr algn="ctr"/>
            <a:r>
              <a:rPr lang="da-DK" sz="1800" b="1" dirty="0"/>
              <a:t>Regionshospitalet Gødstrup</a:t>
            </a:r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3D8A11AB-AE72-00C7-A899-45FF8F5960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8751"/>
          <a:stretch>
            <a:fillRect/>
          </a:stretch>
        </p:blipFill>
        <p:spPr bwMode="auto">
          <a:xfrm>
            <a:off x="6319236" y="1884459"/>
            <a:ext cx="5036152" cy="39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5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Save the Date  21. marts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Date  21. marts 2024</dc:title>
  <dc:creator>Therese Ovesen</dc:creator>
  <cp:lastModifiedBy>Therese Ovesen</cp:lastModifiedBy>
  <cp:revision>1</cp:revision>
  <dcterms:created xsi:type="dcterms:W3CDTF">2023-10-10T10:21:40Z</dcterms:created>
  <dcterms:modified xsi:type="dcterms:W3CDTF">2023-10-10T10:36:22Z</dcterms:modified>
</cp:coreProperties>
</file>